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9753600" cx="13004800"/>
  <p:notesSz cx="6858000" cy="9144000"/>
  <p:embeddedFontLst>
    <p:embeddedFont>
      <p:font typeface="Helvetica Neue"/>
      <p:regular r:id="rId45"/>
      <p:bold r:id="rId46"/>
      <p:italic r:id="rId47"/>
      <p:boldItalic r:id="rId48"/>
    </p:embeddedFont>
    <p:embeddedFont>
      <p:font typeface="Helvetica Neue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HelveticaNeue-bold.fntdata"/><Relationship Id="rId45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-boldItalic.fntdata"/><Relationship Id="rId47" Type="http://schemas.openxmlformats.org/officeDocument/2006/relationships/font" Target="fonts/HelveticaNeue-italic.fntdata"/><Relationship Id="rId49" Type="http://schemas.openxmlformats.org/officeDocument/2006/relationships/font" Target="fonts/HelveticaNeue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Light-italic.fntdata"/><Relationship Id="rId50" Type="http://schemas.openxmlformats.org/officeDocument/2006/relationships/font" Target="fonts/HelveticaNeueLight-bold.fntdata"/><Relationship Id="rId52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introduce new subjects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explain the new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and repeat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4: talk about their 3 activities at school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1; Listen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in pair about their school clubs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Review the simple present tense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listen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repeat the intonation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the conversation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divide class into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ask and answer about choosing school activities. Applying the present simple tense.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present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introduce the new lesson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teach new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share with the class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introduce the letter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read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explain the simple past tense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4: ask comprehensive questions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read the map and the article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explain new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ask comprehensive questions relating to the article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fill in the missing information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explain the Past continuous tense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4: Practice in pairs using the  Past continuous tense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explain the new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match the words with the descriptions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and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introduce some Vietnamese heros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Hero (male) -&gt; heroine (female)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divide class into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ask and answer about their hero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introduce some basic subjects at school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teach new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those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scan for the main idea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explain new words in the reading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fill in the blanks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4: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divide class into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talking about 2 famous Vietnamese hero using the given information.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present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introduce the new task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explain each steps in the task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divide class into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do “Rock, scissors, paper”, the winning goes first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Choose a box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4: ask and answer correctly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5: mark an X or an O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6: the first pair gets 3 boxes in a row will win.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predict what they are going to listen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divide class into pairs.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ask and answer about their favorite subjects at school.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Listen for the intonation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repeat the intonation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1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1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I.T.: </a:t>
            </a: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information technology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Divide class into group of 4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ask and take note their favorite subjects in groups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present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body"/>
          </p:nvPr>
        </p:nvSpPr>
        <p:spPr>
          <a:xfrm>
            <a:off x="1320334" y="5155288"/>
            <a:ext cx="10525759" cy="1068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2" type="body"/>
          </p:nvPr>
        </p:nvSpPr>
        <p:spPr>
          <a:xfrm>
            <a:off x="1792020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3" type="body"/>
          </p:nvPr>
        </p:nvSpPr>
        <p:spPr>
          <a:xfrm>
            <a:off x="1792020" y="7865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4" type="body"/>
          </p:nvPr>
        </p:nvSpPr>
        <p:spPr>
          <a:xfrm>
            <a:off x="5101511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5" type="body"/>
          </p:nvPr>
        </p:nvSpPr>
        <p:spPr>
          <a:xfrm>
            <a:off x="5101511" y="7865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6" type="body"/>
          </p:nvPr>
        </p:nvSpPr>
        <p:spPr>
          <a:xfrm>
            <a:off x="8543211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showMasterSp="0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1898048" y="168340"/>
            <a:ext cx="1006014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786990" y="168340"/>
            <a:ext cx="5430818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5683722" y="9126073"/>
            <a:ext cx="1637355" cy="463354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A9B3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trips_ISW6.jp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1.png"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05" y="-95538"/>
            <a:ext cx="1761973" cy="99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.png" id="25" name="Shape 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8095" y="9035091"/>
            <a:ext cx="645320" cy="6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idx="1" type="body"/>
          </p:nvPr>
        </p:nvSpPr>
        <p:spPr>
          <a:xfrm>
            <a:off x="3811320" y="169487"/>
            <a:ext cx="5382160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5844316" y="9127221"/>
            <a:ext cx="1316168" cy="461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Shape 28"/>
          <p:cNvSpPr/>
          <p:nvPr/>
        </p:nvSpPr>
        <p:spPr>
          <a:xfrm>
            <a:off x="124396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04A9B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Shape 29"/>
          <p:cNvSpPr/>
          <p:nvPr/>
        </p:nvSpPr>
        <p:spPr>
          <a:xfrm flipH="1">
            <a:off x="119443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04A9B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 page1.jp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reflection.png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4084" y="234662"/>
            <a:ext cx="2354694" cy="1324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type="title"/>
          </p:nvPr>
        </p:nvSpPr>
        <p:spPr>
          <a:xfrm>
            <a:off x="975360" y="591537"/>
            <a:ext cx="11054081" cy="45291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1637737" y="6767697"/>
            <a:ext cx="2971934" cy="64714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pt/slides/slide2.xml" TargetMode="External"/><Relationship Id="rId4" Type="http://schemas.openxmlformats.org/officeDocument/2006/relationships/hyperlink" Target="http://ppt/slides/slide8.xml" TargetMode="External"/><Relationship Id="rId11" Type="http://schemas.openxmlformats.org/officeDocument/2006/relationships/hyperlink" Target="http://ppt/slides/slide26.xml" TargetMode="External"/><Relationship Id="rId10" Type="http://schemas.openxmlformats.org/officeDocument/2006/relationships/hyperlink" Target="http://ppt/slides/slide16.xml" TargetMode="External"/><Relationship Id="rId12" Type="http://schemas.openxmlformats.org/officeDocument/2006/relationships/hyperlink" Target="http://ppt/slides/slide33.xml" TargetMode="External"/><Relationship Id="rId9" Type="http://schemas.openxmlformats.org/officeDocument/2006/relationships/hyperlink" Target="http://ppt/slides/slide9.xml" TargetMode="External"/><Relationship Id="rId5" Type="http://schemas.openxmlformats.org/officeDocument/2006/relationships/hyperlink" Target="http://ppt/slides/slide14.xml" TargetMode="External"/><Relationship Id="rId6" Type="http://schemas.openxmlformats.org/officeDocument/2006/relationships/hyperlink" Target="http://ppt/slides/slide20.xml" TargetMode="External"/><Relationship Id="rId7" Type="http://schemas.openxmlformats.org/officeDocument/2006/relationships/hyperlink" Target="http://ppt/slides/slide31.xml" TargetMode="External"/><Relationship Id="rId8" Type="http://schemas.openxmlformats.org/officeDocument/2006/relationships/hyperlink" Target="http://ppt/slides/slide2.x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Relationship Id="rId4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Relationship Id="rId4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jpg"/><Relationship Id="rId4" Type="http://schemas.openxmlformats.org/officeDocument/2006/relationships/hyperlink" Target="http://ppt/slides/slide40.xml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6.jpg"/><Relationship Id="rId4" Type="http://schemas.openxmlformats.org/officeDocument/2006/relationships/hyperlink" Target="http://ppt/slides/slide39.xml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jpg"/><Relationship Id="rId4" Type="http://schemas.openxmlformats.org/officeDocument/2006/relationships/image" Target="../media/image6.png"/><Relationship Id="rId5" Type="http://schemas.openxmlformats.org/officeDocument/2006/relationships/image" Target="../media/image4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jpg"/><Relationship Id="rId4" Type="http://schemas.openxmlformats.org/officeDocument/2006/relationships/image" Target="../media/image4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Relationship Id="rId4" Type="http://schemas.openxmlformats.org/officeDocument/2006/relationships/hyperlink" Target="http://ppt/slides/slide40.xml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jpg"/><Relationship Id="rId4" Type="http://schemas.openxmlformats.org/officeDocument/2006/relationships/hyperlink" Target="http://ppt/slides/slide34.x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png"/><Relationship Id="rId4" Type="http://schemas.openxmlformats.org/officeDocument/2006/relationships/hyperlink" Target="http://ppt/slides/slide38.xml" TargetMode="External"/><Relationship Id="rId5" Type="http://schemas.openxmlformats.org/officeDocument/2006/relationships/hyperlink" Target="http://ppt/slides/slide32.x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1320334" y="5145862"/>
            <a:ext cx="10525759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2: SCHOOL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Shape 36">
            <a:hlinkClick r:id="rId3"/>
          </p:cNvPr>
          <p:cNvSpPr txBox="1"/>
          <p:nvPr>
            <p:ph idx="2" type="body"/>
          </p:nvPr>
        </p:nvSpPr>
        <p:spPr>
          <a:xfrm>
            <a:off x="1792020" y="6887820"/>
            <a:ext cx="2801778" cy="46106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1</a:t>
            </a:r>
            <a:endParaRPr/>
          </a:p>
        </p:txBody>
      </p:sp>
      <p:sp>
        <p:nvSpPr>
          <p:cNvPr id="37" name="Shape 37">
            <a:hlinkClick r:id="rId4"/>
          </p:cNvPr>
          <p:cNvSpPr txBox="1"/>
          <p:nvPr>
            <p:ph idx="3" type="body"/>
          </p:nvPr>
        </p:nvSpPr>
        <p:spPr>
          <a:xfrm>
            <a:off x="1792020" y="7865720"/>
            <a:ext cx="2801778" cy="46106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2</a:t>
            </a:r>
            <a:endParaRPr/>
          </a:p>
        </p:txBody>
      </p:sp>
      <p:sp>
        <p:nvSpPr>
          <p:cNvPr id="38" name="Shape 38">
            <a:hlinkClick r:id="rId5"/>
          </p:cNvPr>
          <p:cNvSpPr txBox="1"/>
          <p:nvPr>
            <p:ph idx="4" type="body"/>
          </p:nvPr>
        </p:nvSpPr>
        <p:spPr>
          <a:xfrm>
            <a:off x="5101511" y="6887820"/>
            <a:ext cx="2801778" cy="46106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3</a:t>
            </a:r>
            <a:endParaRPr/>
          </a:p>
        </p:txBody>
      </p:sp>
      <p:sp>
        <p:nvSpPr>
          <p:cNvPr id="39" name="Shape 39">
            <a:hlinkClick r:id="rId6"/>
          </p:cNvPr>
          <p:cNvSpPr txBox="1"/>
          <p:nvPr>
            <p:ph idx="5" type="body"/>
          </p:nvPr>
        </p:nvSpPr>
        <p:spPr>
          <a:xfrm>
            <a:off x="5101511" y="7865720"/>
            <a:ext cx="2801778" cy="46106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4</a:t>
            </a:r>
            <a:endParaRPr/>
          </a:p>
        </p:txBody>
      </p:sp>
      <p:sp>
        <p:nvSpPr>
          <p:cNvPr id="40" name="Shape 40">
            <a:hlinkClick r:id="rId7"/>
          </p:cNvPr>
          <p:cNvSpPr txBox="1"/>
          <p:nvPr>
            <p:ph idx="6" type="body"/>
          </p:nvPr>
        </p:nvSpPr>
        <p:spPr>
          <a:xfrm>
            <a:off x="8543211" y="6887820"/>
            <a:ext cx="2801778" cy="46106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5</a:t>
            </a:r>
            <a:endParaRPr/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6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" name="Shape 42">
            <a:hlinkClick r:id="rId8"/>
          </p:cNvPr>
          <p:cNvSpPr/>
          <p:nvPr/>
        </p:nvSpPr>
        <p:spPr>
          <a:xfrm>
            <a:off x="2176033" y="6805444"/>
            <a:ext cx="2033752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>
            <a:hlinkClick r:id="rId9"/>
          </p:cNvPr>
          <p:cNvSpPr/>
          <p:nvPr/>
        </p:nvSpPr>
        <p:spPr>
          <a:xfrm>
            <a:off x="2176033" y="7793196"/>
            <a:ext cx="2033752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Shape 44">
            <a:hlinkClick r:id="rId10"/>
          </p:cNvPr>
          <p:cNvSpPr/>
          <p:nvPr/>
        </p:nvSpPr>
        <p:spPr>
          <a:xfrm>
            <a:off x="5482137" y="6805444"/>
            <a:ext cx="2033752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Shape 45">
            <a:hlinkClick r:id="rId11"/>
          </p:cNvPr>
          <p:cNvSpPr/>
          <p:nvPr/>
        </p:nvSpPr>
        <p:spPr>
          <a:xfrm>
            <a:off x="5482137" y="7772831"/>
            <a:ext cx="2033752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Shape 46">
            <a:hlinkClick r:id="rId12"/>
          </p:cNvPr>
          <p:cNvSpPr/>
          <p:nvPr/>
        </p:nvSpPr>
        <p:spPr>
          <a:xfrm>
            <a:off x="8927224" y="6805444"/>
            <a:ext cx="2033752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63680" y="2580640"/>
            <a:ext cx="508000" cy="50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>
            <a:off x="1706880" y="4033520"/>
            <a:ext cx="225552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45" name="Shape 145"/>
          <p:cNvCxnSpPr/>
          <p:nvPr/>
        </p:nvCxnSpPr>
        <p:spPr>
          <a:xfrm>
            <a:off x="2357120" y="4389120"/>
            <a:ext cx="1605280" cy="53341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46" name="Shape 146"/>
          <p:cNvCxnSpPr/>
          <p:nvPr/>
        </p:nvCxnSpPr>
        <p:spPr>
          <a:xfrm flipH="1">
            <a:off x="2954020" y="5181600"/>
            <a:ext cx="1008380" cy="447039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47" name="Shape 147"/>
          <p:cNvCxnSpPr/>
          <p:nvPr/>
        </p:nvCxnSpPr>
        <p:spPr>
          <a:xfrm flipH="1" rot="10800000">
            <a:off x="2661920" y="3703323"/>
            <a:ext cx="1300480" cy="1478277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48" name="Shape 148"/>
          <p:cNvCxnSpPr/>
          <p:nvPr/>
        </p:nvCxnSpPr>
        <p:spPr>
          <a:xfrm>
            <a:off x="1945640" y="4836160"/>
            <a:ext cx="2016760" cy="4064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6720" y="1889760"/>
            <a:ext cx="467360" cy="46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8839200" y="3106678"/>
            <a:ext cx="9753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b="1" i="0" lang="en-US" sz="2400" u="none" cap="none" strike="noStrike">
                <a:solidFill>
                  <a:srgbClr val="04A9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2400" u="none" cap="none" strike="noStrike">
              <a:solidFill>
                <a:srgbClr val="04A9B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839200" y="4132838"/>
            <a:ext cx="9753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b="1" i="0" lang="en-US" sz="2400" u="none" cap="none" strike="noStrike">
                <a:solidFill>
                  <a:srgbClr val="04A9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2400" u="none" cap="none" strike="noStrike">
              <a:solidFill>
                <a:srgbClr val="04A9B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8839200" y="3660914"/>
            <a:ext cx="9753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b="1" i="0" lang="en-US" sz="2400" u="none" cap="none" strike="noStrike">
                <a:solidFill>
                  <a:srgbClr val="04A9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2400" u="none" cap="none" strike="noStrike">
              <a:solidFill>
                <a:srgbClr val="04A9B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849120" y="6644640"/>
            <a:ext cx="568960" cy="34544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991360" y="7350386"/>
            <a:ext cx="579120" cy="533774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570480" y="7077067"/>
            <a:ext cx="568960" cy="34544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Shape 16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3840" y="390144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6055360" y="4539238"/>
            <a:ext cx="1312967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like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4439920" y="5011162"/>
            <a:ext cx="1312967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5311353" y="6035501"/>
            <a:ext cx="1312967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6856410" y="5520194"/>
            <a:ext cx="1312967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favorite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295835" y="4427841"/>
            <a:ext cx="832015" cy="46041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4680395" y="5011162"/>
            <a:ext cx="832015" cy="46041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6877984" y="5471581"/>
            <a:ext cx="1376762" cy="54978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369477" y="6035501"/>
            <a:ext cx="1254843" cy="54978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6640" y="2438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3912"/>
            <a:ext cx="13004800" cy="812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4053838" y="5655280"/>
            <a:ext cx="424401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6066026" y="5653957"/>
            <a:ext cx="42672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8080533" y="5663674"/>
            <a:ext cx="42672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0052917" y="5675461"/>
            <a:ext cx="42672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2058152" y="5653957"/>
            <a:ext cx="42672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053838" y="5655280"/>
            <a:ext cx="572325" cy="4692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001398" y="5663674"/>
            <a:ext cx="572325" cy="4692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8006633" y="5653957"/>
            <a:ext cx="572325" cy="4692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9949997" y="5653957"/>
            <a:ext cx="572325" cy="4692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84872" y="4108866"/>
            <a:ext cx="430016" cy="430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11971155" y="5663674"/>
            <a:ext cx="572325" cy="4692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0080" y="1879269"/>
            <a:ext cx="407670" cy="40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3703318" y="3941270"/>
            <a:ext cx="1107441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detective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4356098" y="5694288"/>
            <a:ext cx="11582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police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3703318" y="6812848"/>
            <a:ext cx="914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solve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0711180" y="4290083"/>
            <a:ext cx="914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clue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9062720" y="3208983"/>
            <a:ext cx="10871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sister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9042400" y="5694288"/>
            <a:ext cx="11074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father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9879328" y="6832045"/>
            <a:ext cx="1473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mystery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3811320" y="3897430"/>
            <a:ext cx="929640" cy="36744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9193480" y="3208983"/>
            <a:ext cx="903663" cy="37432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10892788" y="4290083"/>
            <a:ext cx="919481" cy="4216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559297" y="5716517"/>
            <a:ext cx="751841" cy="3627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811320" y="6810360"/>
            <a:ext cx="751841" cy="3627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9103310" y="5689023"/>
            <a:ext cx="955618" cy="33469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0065054" y="6847444"/>
            <a:ext cx="1045484" cy="34499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3811319" y="960107"/>
            <a:ext cx="5890241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Thiếu layout DTPO</a:t>
            </a:r>
            <a:endParaRPr b="1" i="0" sz="32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13004800" cy="804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5844316" y="5860231"/>
            <a:ext cx="32715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Mr.Jackson, the mailman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5859126" y="5455147"/>
            <a:ext cx="26416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comic book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5765146" y="6198519"/>
            <a:ext cx="6430851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Because he knew there was a comic book worth $1000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5844316" y="6637248"/>
            <a:ext cx="32715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Andy Brown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5808326" y="5865516"/>
            <a:ext cx="3271520" cy="41036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763222" y="6226172"/>
            <a:ext cx="6430851" cy="42666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0" i="0" sz="1500" u="none" cap="none" strike="noStrike">
              <a:solidFill>
                <a:srgbClr val="EB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5763222" y="6705622"/>
            <a:ext cx="3271520" cy="41036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826321" y="5493768"/>
            <a:ext cx="3271520" cy="41036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Shape 26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787717"/>
            <a:ext cx="13004800" cy="8132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5086350" y="8201729"/>
            <a:ext cx="8953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Adam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4819909" y="8453891"/>
            <a:ext cx="1428231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Mr. Albert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10409296" y="8241726"/>
            <a:ext cx="21272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Sunday June 5</a:t>
            </a: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0877550" y="7965013"/>
            <a:ext cx="8953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4843403" y="8178786"/>
            <a:ext cx="1381241" cy="36530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4843403" y="8567031"/>
            <a:ext cx="1381242" cy="37270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0698811" y="7965013"/>
            <a:ext cx="1381242" cy="37270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0217034" y="8292146"/>
            <a:ext cx="2344796" cy="32917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Shape 27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0713"/>
            <a:ext cx="13004800" cy="81229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4625999" y="3816081"/>
            <a:ext cx="14859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Cleaner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4035449" y="4521690"/>
            <a:ext cx="20764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kitchen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7899201" y="3838532"/>
            <a:ext cx="14859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Gardener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7229025" y="4515999"/>
            <a:ext cx="20764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gate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11538606" y="5136061"/>
            <a:ext cx="1182370" cy="389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</a:t>
            </a: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5874" y="5265359"/>
            <a:ext cx="283527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were you doing?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831854" y="5999277"/>
            <a:ext cx="283527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do you think did it?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10236536" y="5898504"/>
            <a:ext cx="1182370" cy="389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Madge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806072" y="3818508"/>
            <a:ext cx="1632115" cy="31212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4035449" y="4421812"/>
            <a:ext cx="1632115" cy="47946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987736" y="3816081"/>
            <a:ext cx="1632115" cy="3145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7171678" y="4451328"/>
            <a:ext cx="1632115" cy="3795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07073" y="5330574"/>
            <a:ext cx="2835273" cy="40811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11343478" y="5188893"/>
            <a:ext cx="1202156" cy="30509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607074" y="6093017"/>
            <a:ext cx="2835273" cy="28585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10347745" y="5767992"/>
            <a:ext cx="1190861" cy="5279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Shape 30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0713"/>
            <a:ext cx="13004800" cy="809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6636" y="3779520"/>
            <a:ext cx="487680" cy="48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Shape 30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91672"/>
            <a:ext cx="13004800" cy="802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5533" y="3698240"/>
            <a:ext cx="487680" cy="4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9193480" y="4934005"/>
            <a:ext cx="118237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John 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9193480" y="4375684"/>
            <a:ext cx="118237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Bill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9193480" y="4905396"/>
            <a:ext cx="1182370" cy="386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4849824" y="5400369"/>
            <a:ext cx="5526025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Because John likes expensive things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9193480" y="4365706"/>
            <a:ext cx="1182370" cy="386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4849373" y="5432445"/>
            <a:ext cx="5526475" cy="50761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Shape 32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7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Shape 32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40"/>
            <a:ext cx="13004800" cy="805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9040" y="276352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Shape 33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3760"/>
            <a:ext cx="13004800" cy="804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8602295" y="3731067"/>
            <a:ext cx="1182370" cy="389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John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7288620" y="4000394"/>
            <a:ext cx="4992089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said he was collecting the mail but there is no mail on Sunday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9086660" y="4785245"/>
            <a:ext cx="3194049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toy car worths $10.000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8705218" y="3685594"/>
            <a:ext cx="976524" cy="39182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7228379" y="4077414"/>
            <a:ext cx="5093603" cy="51801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9086660" y="4764758"/>
            <a:ext cx="3235322" cy="39182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Shape 35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Shape 35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3950" y="2933700"/>
            <a:ext cx="361950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Shape 360"/>
          <p:cNvCxnSpPr/>
          <p:nvPr/>
        </p:nvCxnSpPr>
        <p:spPr>
          <a:xfrm flipH="1" rot="10800000">
            <a:off x="2971800" y="3733800"/>
            <a:ext cx="1790700" cy="3429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1" name="Shape 361"/>
          <p:cNvCxnSpPr/>
          <p:nvPr/>
        </p:nvCxnSpPr>
        <p:spPr>
          <a:xfrm flipH="1" rot="10800000">
            <a:off x="2705100" y="4012557"/>
            <a:ext cx="2057400" cy="349893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2" name="Shape 362"/>
          <p:cNvCxnSpPr/>
          <p:nvPr/>
        </p:nvCxnSpPr>
        <p:spPr>
          <a:xfrm>
            <a:off x="2705100" y="4682803"/>
            <a:ext cx="2057400" cy="1241747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3" name="Shape 363"/>
          <p:cNvCxnSpPr/>
          <p:nvPr/>
        </p:nvCxnSpPr>
        <p:spPr>
          <a:xfrm>
            <a:off x="2705100" y="5048250"/>
            <a:ext cx="2228850" cy="53574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4" name="Shape 364"/>
          <p:cNvCxnSpPr/>
          <p:nvPr/>
        </p:nvCxnSpPr>
        <p:spPr>
          <a:xfrm flipH="1" rot="10800000">
            <a:off x="2533650" y="5303676"/>
            <a:ext cx="2400300" cy="12444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5" name="Shape 365"/>
          <p:cNvCxnSpPr/>
          <p:nvPr/>
        </p:nvCxnSpPr>
        <p:spPr>
          <a:xfrm flipH="1" rot="10800000">
            <a:off x="2838450" y="4682803"/>
            <a:ext cx="2095500" cy="960276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6" name="Shape 366"/>
          <p:cNvCxnSpPr/>
          <p:nvPr/>
        </p:nvCxnSpPr>
        <p:spPr>
          <a:xfrm>
            <a:off x="2838450" y="5963432"/>
            <a:ext cx="2057400" cy="30052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7" name="Shape 367"/>
          <p:cNvCxnSpPr/>
          <p:nvPr/>
        </p:nvCxnSpPr>
        <p:spPr>
          <a:xfrm flipH="1" rot="10800000">
            <a:off x="2838450" y="4983323"/>
            <a:ext cx="1924050" cy="1368103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Shape 37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2100" y="26098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7658100" y="3305879"/>
            <a:ext cx="838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7658100" y="3620908"/>
            <a:ext cx="838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army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6663477" y="3886902"/>
            <a:ext cx="838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king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2819400" y="5372100"/>
            <a:ext cx="438150" cy="32385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5010150" y="5695950"/>
            <a:ext cx="533400" cy="3429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3467100" y="6038850"/>
            <a:ext cx="533400" cy="3429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7588938" y="3267484"/>
            <a:ext cx="907362" cy="41798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7684188" y="3633992"/>
            <a:ext cx="907362" cy="36650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6594315" y="3886606"/>
            <a:ext cx="907362" cy="36650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Shape 39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91" name="Shape 391"/>
          <p:cNvGrpSpPr/>
          <p:nvPr/>
        </p:nvGrpSpPr>
        <p:grpSpPr>
          <a:xfrm>
            <a:off x="4546600" y="3721100"/>
            <a:ext cx="8122094" cy="304800"/>
            <a:chOff x="0" y="0"/>
            <a:chExt cx="8122093" cy="304800"/>
          </a:xfrm>
        </p:grpSpPr>
        <p:cxnSp>
          <p:nvCxnSpPr>
            <p:cNvPr id="392" name="Shape 392"/>
            <p:cNvCxnSpPr/>
            <p:nvPr/>
          </p:nvCxnSpPr>
          <p:spPr>
            <a:xfrm>
              <a:off x="6159500" y="0"/>
              <a:ext cx="1962593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93" name="Shape 393"/>
            <p:cNvCxnSpPr/>
            <p:nvPr/>
          </p:nvCxnSpPr>
          <p:spPr>
            <a:xfrm>
              <a:off x="0" y="304800"/>
              <a:ext cx="770512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cxnSp>
        <p:nvCxnSpPr>
          <p:cNvPr id="394" name="Shape 394"/>
          <p:cNvCxnSpPr/>
          <p:nvPr/>
        </p:nvCxnSpPr>
        <p:spPr>
          <a:xfrm>
            <a:off x="8026400" y="4025900"/>
            <a:ext cx="3238868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395" name="Shape 395"/>
          <p:cNvGrpSpPr/>
          <p:nvPr/>
        </p:nvGrpSpPr>
        <p:grpSpPr>
          <a:xfrm>
            <a:off x="4610100" y="4025900"/>
            <a:ext cx="8085713" cy="304800"/>
            <a:chOff x="0" y="0"/>
            <a:chExt cx="8085712" cy="304800"/>
          </a:xfrm>
        </p:grpSpPr>
        <p:cxnSp>
          <p:nvCxnSpPr>
            <p:cNvPr id="396" name="Shape 396"/>
            <p:cNvCxnSpPr/>
            <p:nvPr/>
          </p:nvCxnSpPr>
          <p:spPr>
            <a:xfrm>
              <a:off x="7315200" y="0"/>
              <a:ext cx="770512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97" name="Shape 397"/>
            <p:cNvCxnSpPr/>
            <p:nvPr/>
          </p:nvCxnSpPr>
          <p:spPr>
            <a:xfrm>
              <a:off x="0" y="304800"/>
              <a:ext cx="2610675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cxnSp>
        <p:nvCxnSpPr>
          <p:cNvPr id="398" name="Shape 398"/>
          <p:cNvCxnSpPr/>
          <p:nvPr/>
        </p:nvCxnSpPr>
        <p:spPr>
          <a:xfrm>
            <a:off x="9067800" y="4330700"/>
            <a:ext cx="1855422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399" name="Shape 399"/>
          <p:cNvGrpSpPr/>
          <p:nvPr/>
        </p:nvGrpSpPr>
        <p:grpSpPr>
          <a:xfrm>
            <a:off x="4610100" y="4330700"/>
            <a:ext cx="8021176" cy="304800"/>
            <a:chOff x="0" y="0"/>
            <a:chExt cx="8021175" cy="304800"/>
          </a:xfrm>
        </p:grpSpPr>
        <p:cxnSp>
          <p:nvCxnSpPr>
            <p:cNvPr id="400" name="Shape 400"/>
            <p:cNvCxnSpPr/>
            <p:nvPr/>
          </p:nvCxnSpPr>
          <p:spPr>
            <a:xfrm>
              <a:off x="7560733" y="0"/>
              <a:ext cx="460442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01" name="Shape 401"/>
            <p:cNvCxnSpPr/>
            <p:nvPr/>
          </p:nvCxnSpPr>
          <p:spPr>
            <a:xfrm>
              <a:off x="0" y="304800"/>
              <a:ext cx="1410904" cy="0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cxnSp>
        <p:nvCxnSpPr>
          <p:cNvPr id="402" name="Shape 402"/>
          <p:cNvCxnSpPr/>
          <p:nvPr/>
        </p:nvCxnSpPr>
        <p:spPr>
          <a:xfrm>
            <a:off x="7747000" y="4635500"/>
            <a:ext cx="3486277" cy="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2138" y="3467100"/>
            <a:ext cx="508000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0200" y="195894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7543800" y="3909615"/>
            <a:ext cx="3810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7734300" y="5490765"/>
            <a:ext cx="3810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5676900" y="4838700"/>
            <a:ext cx="3810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8439150" y="2618580"/>
            <a:ext cx="3810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9817100" y="4214414"/>
            <a:ext cx="3810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5829300" y="3014265"/>
            <a:ext cx="3810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0109200" y="5344318"/>
            <a:ext cx="3810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0" name="Shape 41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1009650" y="2811065"/>
            <a:ext cx="1014701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</a:t>
            </a:r>
            <a:endParaRPr b="0" i="0" sz="2000" u="none" cap="none" strike="noStrike">
              <a:solidFill>
                <a:srgbClr val="EB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2834552" y="3147218"/>
            <a:ext cx="714939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army</a:t>
            </a:r>
            <a:endParaRPr b="0" i="0" sz="2000" u="none" cap="none" strike="noStrike">
              <a:solidFill>
                <a:srgbClr val="EB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2436451" y="3801665"/>
            <a:ext cx="814325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</a:t>
            </a:r>
            <a:endParaRPr b="0" i="0" sz="2000" u="none" cap="none" strike="noStrike">
              <a:solidFill>
                <a:srgbClr val="EB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2834552" y="4116141"/>
            <a:ext cx="1157368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defeated</a:t>
            </a:r>
            <a:endParaRPr b="0" i="0" sz="2000" u="none" cap="none" strike="noStrike">
              <a:solidFill>
                <a:srgbClr val="EB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1009649" y="2803050"/>
            <a:ext cx="1014701" cy="41838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6076950" y="6668204"/>
            <a:ext cx="819149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b="1" i="0" lang="en-US" sz="1800" u="none" cap="none" strike="noStrike">
                <a:solidFill>
                  <a:srgbClr val="04A9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04A9B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6076949" y="6965307"/>
            <a:ext cx="819149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 </a:t>
            </a:r>
            <a:r>
              <a:rPr b="1" i="0" lang="en-US" sz="1800" u="none" cap="none" strike="noStrike">
                <a:solidFill>
                  <a:srgbClr val="04A9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04A9B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6076948" y="7344898"/>
            <a:ext cx="819149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 </a:t>
            </a:r>
            <a:r>
              <a:rPr b="1" i="0" lang="en-US" sz="1800" u="none" cap="none" strike="noStrike">
                <a:solidFill>
                  <a:srgbClr val="04A9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04A9B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6076947" y="7641280"/>
            <a:ext cx="819149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b="1" i="0" lang="en-US" sz="1800" u="none" cap="none" strike="noStrike">
                <a:solidFill>
                  <a:srgbClr val="04A9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1800" u="none" cap="none" strike="noStrike">
              <a:solidFill>
                <a:srgbClr val="04A9B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2684670" y="3139203"/>
            <a:ext cx="1014701" cy="41838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2398535" y="3749711"/>
            <a:ext cx="1014701" cy="41838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2834552" y="4164088"/>
            <a:ext cx="1157368" cy="37043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5964162" y="6677768"/>
            <a:ext cx="1014701" cy="2875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5964161" y="7008687"/>
            <a:ext cx="1014701" cy="2875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5964160" y="7353741"/>
            <a:ext cx="1014701" cy="2875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6010203" y="7727617"/>
            <a:ext cx="1014701" cy="2875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Shape 43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Shape 44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1143000" y="4023915"/>
            <a:ext cx="28194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sentence 1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1143000" y="5547915"/>
            <a:ext cx="28194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sentence 3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Shape 444"/>
          <p:cNvSpPr txBox="1"/>
          <p:nvPr/>
        </p:nvSpPr>
        <p:spPr>
          <a:xfrm>
            <a:off x="1143000" y="6340672"/>
            <a:ext cx="28194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</a:t>
            </a: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935039" y="3980403"/>
            <a:ext cx="3235322" cy="39182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935039" y="5547915"/>
            <a:ext cx="3235322" cy="39182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935039" y="6322123"/>
            <a:ext cx="3235322" cy="39182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48" name="Shape 448">
            <a:hlinkClick r:id="rId4"/>
          </p:cNvPr>
          <p:cNvSpPr/>
          <p:nvPr/>
        </p:nvSpPr>
        <p:spPr>
          <a:xfrm>
            <a:off x="11487150" y="7772400"/>
            <a:ext cx="609600" cy="5905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Shape 45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Shape 46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>
            <a:hlinkClick r:id="rId4"/>
          </p:cNvPr>
          <p:cNvSpPr/>
          <p:nvPr/>
        </p:nvSpPr>
        <p:spPr>
          <a:xfrm>
            <a:off x="11544300" y="7791450"/>
            <a:ext cx="495300" cy="49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Shape 46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9300" y="1790700"/>
            <a:ext cx="495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83813" y="4000500"/>
            <a:ext cx="465138" cy="40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8463" y="6134100"/>
            <a:ext cx="465138" cy="40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5463" y="6134099"/>
            <a:ext cx="465138" cy="40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5463" y="8172449"/>
            <a:ext cx="465138" cy="40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5863" y="8172450"/>
            <a:ext cx="465138" cy="40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2" name="Shape 48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4275" y="5995987"/>
            <a:ext cx="24765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9875" y="6415087"/>
            <a:ext cx="24765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4550" y="6853237"/>
            <a:ext cx="24765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8575" y="7248524"/>
            <a:ext cx="24765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050" y="7660892"/>
            <a:ext cx="247650" cy="1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Shape 49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1" name="Shape 50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>
            <a:hlinkClick r:id="rId4"/>
          </p:cNvPr>
          <p:cNvSpPr/>
          <p:nvPr/>
        </p:nvSpPr>
        <p:spPr>
          <a:xfrm>
            <a:off x="7092854" y="7535635"/>
            <a:ext cx="457200" cy="4381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Shape 509"/>
          <p:cNvSpPr txBox="1"/>
          <p:nvPr>
            <p:ph idx="2" type="body"/>
          </p:nvPr>
        </p:nvSpPr>
        <p:spPr>
          <a:xfrm>
            <a:off x="5776483" y="8912344"/>
            <a:ext cx="145183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>
            <a:hlinkClick r:id="rId4"/>
          </p:cNvPr>
          <p:cNvSpPr/>
          <p:nvPr/>
        </p:nvSpPr>
        <p:spPr>
          <a:xfrm rot="10800000">
            <a:off x="11677650" y="7563974"/>
            <a:ext cx="457200" cy="4381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3137" y="2197139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1468100" y="3916938"/>
            <a:ext cx="97155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11087100" y="4404876"/>
            <a:ext cx="191770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geography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11537867" y="3878056"/>
            <a:ext cx="832015" cy="46041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1229892" y="4436213"/>
            <a:ext cx="1632115" cy="47946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9387" y="4504638"/>
            <a:ext cx="574676" cy="5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6559" y="4525276"/>
            <a:ext cx="622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90218" y="4522101"/>
            <a:ext cx="670413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1437" y="4484000"/>
            <a:ext cx="574676" cy="5746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333750" y="6437906"/>
            <a:ext cx="1295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favorite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573949" y="6839301"/>
            <a:ext cx="1295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subjects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4258774" y="7218892"/>
            <a:ext cx="1295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geography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3333750" y="6437478"/>
            <a:ext cx="1126881" cy="36147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2658208" y="6817497"/>
            <a:ext cx="1126881" cy="36147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4280755" y="7293248"/>
            <a:ext cx="1273419" cy="30523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Shape 517"/>
          <p:cNvSpPr txBox="1"/>
          <p:nvPr>
            <p:ph idx="2" type="body"/>
          </p:nvPr>
        </p:nvSpPr>
        <p:spPr>
          <a:xfrm>
            <a:off x="5786008" y="8912344"/>
            <a:ext cx="143278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118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0"/>
            <a:ext cx="13004800" cy="82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>
            <a:hlinkClick r:id="rId4"/>
          </p:cNvPr>
          <p:cNvSpPr/>
          <p:nvPr/>
        </p:nvSpPr>
        <p:spPr>
          <a:xfrm flipH="1">
            <a:off x="11772898" y="8365146"/>
            <a:ext cx="471885" cy="397853"/>
          </a:xfrm>
          <a:prstGeom prst="rightArrow">
            <a:avLst>
              <a:gd fmla="val 33010" name="adj1"/>
              <a:gd fmla="val 70048" name="adj2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0" name="Shape 520">
            <a:hlinkClick r:id="rId5"/>
          </p:cNvPr>
          <p:cNvSpPr/>
          <p:nvPr/>
        </p:nvSpPr>
        <p:spPr>
          <a:xfrm flipH="1">
            <a:off x="11597085" y="7800975"/>
            <a:ext cx="647700" cy="4381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4581" y="3677920"/>
            <a:ext cx="508000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5537200" y="4524231"/>
            <a:ext cx="525272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favorite subject is geography.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5537200" y="4879462"/>
            <a:ext cx="525272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subjects do you like?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5537200" y="5275643"/>
            <a:ext cx="525272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like art and literature.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5537200" y="5619799"/>
            <a:ext cx="525272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don’t like physics and music.</a:t>
            </a:r>
            <a:endParaRPr b="1" i="0" sz="2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5537201" y="4573053"/>
            <a:ext cx="5557520" cy="3584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537200" y="4949244"/>
            <a:ext cx="5557520" cy="3584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5537200" y="5362591"/>
            <a:ext cx="5557520" cy="3584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5537200" y="5678675"/>
            <a:ext cx="5557520" cy="3584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65141" y="2296160"/>
            <a:ext cx="577099" cy="57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6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